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2" r:id="rId24"/>
    <p:sldId id="329" r:id="rId25"/>
    <p:sldId id="364" r:id="rId26"/>
    <p:sldId id="330" r:id="rId27"/>
    <p:sldId id="358" r:id="rId28"/>
    <p:sldId id="361" r:id="rId29"/>
    <p:sldId id="339" r:id="rId30"/>
    <p:sldId id="340" r:id="rId31"/>
    <p:sldId id="331" r:id="rId32"/>
    <p:sldId id="334" r:id="rId33"/>
    <p:sldId id="338" r:id="rId34"/>
    <p:sldId id="343" r:id="rId35"/>
    <p:sldId id="344" r:id="rId36"/>
    <p:sldId id="351" r:id="rId37"/>
    <p:sldId id="354" r:id="rId38"/>
    <p:sldId id="357" r:id="rId39"/>
    <p:sldId id="360" r:id="rId40"/>
    <p:sldId id="359" r:id="rId41"/>
    <p:sldId id="352" r:id="rId42"/>
    <p:sldId id="353" r:id="rId43"/>
    <p:sldId id="336" r:id="rId44"/>
    <p:sldId id="337" r:id="rId45"/>
    <p:sldId id="317" r:id="rId46"/>
    <p:sldId id="318" r:id="rId47"/>
    <p:sldId id="311" r:id="rId48"/>
    <p:sldId id="309" r:id="rId49"/>
    <p:sldId id="310" r:id="rId50"/>
    <p:sldId id="308" r:id="rId51"/>
    <p:sldId id="307" r:id="rId52"/>
    <p:sldId id="299" r:id="rId53"/>
    <p:sldId id="306" r:id="rId54"/>
    <p:sldId id="300" r:id="rId55"/>
    <p:sldId id="305" r:id="rId56"/>
    <p:sldId id="301" r:id="rId57"/>
    <p:sldId id="285" r:id="rId58"/>
    <p:sldId id="287" r:id="rId59"/>
    <p:sldId id="294" r:id="rId60"/>
    <p:sldId id="289" r:id="rId61"/>
    <p:sldId id="293" r:id="rId62"/>
    <p:sldId id="295" r:id="rId63"/>
    <p:sldId id="298" r:id="rId64"/>
    <p:sldId id="292" r:id="rId65"/>
    <p:sldId id="291" r:id="rId66"/>
    <p:sldId id="314" r:id="rId67"/>
    <p:sldId id="304" r:id="rId68"/>
    <p:sldId id="283" r:id="rId69"/>
    <p:sldId id="284" r:id="rId70"/>
    <p:sldId id="288" r:id="rId71"/>
    <p:sldId id="276" r:id="rId72"/>
    <p:sldId id="279" r:id="rId73"/>
    <p:sldId id="278" r:id="rId74"/>
    <p:sldId id="280" r:id="rId75"/>
    <p:sldId id="282" r:id="rId76"/>
    <p:sldId id="268" r:id="rId77"/>
    <p:sldId id="267" r:id="rId78"/>
    <p:sldId id="266" r:id="rId79"/>
    <p:sldId id="265" r:id="rId80"/>
    <p:sldId id="258" r:id="rId81"/>
    <p:sldId id="263" r:id="rId82"/>
    <p:sldId id="26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23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70.png"/><Relationship Id="rId4" Type="http://schemas.openxmlformats.org/officeDocument/2006/relationships/image" Target="../media/image20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11" Type="http://schemas.openxmlformats.org/officeDocument/2006/relationships/image" Target="../media/image178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06.png"/><Relationship Id="rId39" Type="http://schemas.openxmlformats.org/officeDocument/2006/relationships/image" Target="../media/image257.png"/><Relationship Id="rId21" Type="http://schemas.openxmlformats.org/officeDocument/2006/relationships/image" Target="../media/image240.png"/><Relationship Id="rId34" Type="http://schemas.openxmlformats.org/officeDocument/2006/relationships/image" Target="../media/image252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9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0.png"/><Relationship Id="rId37" Type="http://schemas.openxmlformats.org/officeDocument/2006/relationships/image" Target="../media/image255.png"/><Relationship Id="rId40" Type="http://schemas.openxmlformats.org/officeDocument/2006/relationships/image" Target="../media/image258.png"/><Relationship Id="rId45" Type="http://schemas.openxmlformats.org/officeDocument/2006/relationships/image" Target="../media/image263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6.png"/><Relationship Id="rId36" Type="http://schemas.openxmlformats.org/officeDocument/2006/relationships/image" Target="../media/image25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49.png"/><Relationship Id="rId44" Type="http://schemas.openxmlformats.org/officeDocument/2006/relationships/image" Target="../media/image262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5.png"/><Relationship Id="rId30" Type="http://schemas.openxmlformats.org/officeDocument/2006/relationships/image" Target="../media/image248.png"/><Relationship Id="rId35" Type="http://schemas.openxmlformats.org/officeDocument/2006/relationships/image" Target="../media/image253.png"/><Relationship Id="rId43" Type="http://schemas.openxmlformats.org/officeDocument/2006/relationships/image" Target="../media/image261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1.png"/><Relationship Id="rId38" Type="http://schemas.openxmlformats.org/officeDocument/2006/relationships/image" Target="../media/image256.png"/><Relationship Id="rId46" Type="http://schemas.openxmlformats.org/officeDocument/2006/relationships/image" Target="../media/image264.png"/><Relationship Id="rId20" Type="http://schemas.openxmlformats.org/officeDocument/2006/relationships/image" Target="../media/image239.png"/><Relationship Id="rId41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5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3" Type="http://schemas.openxmlformats.org/officeDocument/2006/relationships/image" Target="../media/image206.png"/><Relationship Id="rId21" Type="http://schemas.openxmlformats.org/officeDocument/2006/relationships/image" Target="../media/image297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44.png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46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4" Type="http://schemas.openxmlformats.org/officeDocument/2006/relationships/image" Target="../media/image245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7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image" Target="../media/image298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11" Type="http://schemas.openxmlformats.org/officeDocument/2006/relationships/image" Target="../media/image246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24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0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1.png"/><Relationship Id="rId39" Type="http://schemas.openxmlformats.org/officeDocument/2006/relationships/image" Target="../media/image308.png"/><Relationship Id="rId21" Type="http://schemas.openxmlformats.org/officeDocument/2006/relationships/image" Target="../media/image336.png"/><Relationship Id="rId34" Type="http://schemas.openxmlformats.org/officeDocument/2006/relationships/image" Target="../media/image349.png"/><Relationship Id="rId42" Type="http://schemas.openxmlformats.org/officeDocument/2006/relationships/image" Target="../media/image356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29" Type="http://schemas.openxmlformats.org/officeDocument/2006/relationships/image" Target="../media/image344.png"/><Relationship Id="rId41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24" Type="http://schemas.openxmlformats.org/officeDocument/2006/relationships/image" Target="../media/image339.png"/><Relationship Id="rId32" Type="http://schemas.openxmlformats.org/officeDocument/2006/relationships/image" Target="../media/image347.png"/><Relationship Id="rId37" Type="http://schemas.openxmlformats.org/officeDocument/2006/relationships/image" Target="../media/image352.png"/><Relationship Id="rId40" Type="http://schemas.openxmlformats.org/officeDocument/2006/relationships/image" Target="../media/image354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png"/><Relationship Id="rId36" Type="http://schemas.openxmlformats.org/officeDocument/2006/relationships/image" Target="../media/image351.pn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31" Type="http://schemas.openxmlformats.org/officeDocument/2006/relationships/image" Target="../media/image346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2.png"/><Relationship Id="rId30" Type="http://schemas.openxmlformats.org/officeDocument/2006/relationships/image" Target="../media/image345.png"/><Relationship Id="rId35" Type="http://schemas.openxmlformats.org/officeDocument/2006/relationships/image" Target="../media/image350.png"/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33" Type="http://schemas.openxmlformats.org/officeDocument/2006/relationships/image" Target="../media/image348.png"/><Relationship Id="rId38" Type="http://schemas.openxmlformats.org/officeDocument/2006/relationships/image" Target="../media/image3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5" Type="http://schemas.openxmlformats.org/officeDocument/2006/relationships/image" Target="../media/image309.png"/><Relationship Id="rId4" Type="http://schemas.openxmlformats.org/officeDocument/2006/relationships/image" Target="../media/image310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374.png"/><Relationship Id="rId26" Type="http://schemas.openxmlformats.org/officeDocument/2006/relationships/image" Target="../media/image310.png"/><Relationship Id="rId39" Type="http://schemas.openxmlformats.org/officeDocument/2006/relationships/image" Target="../media/image393.png"/><Relationship Id="rId21" Type="http://schemas.openxmlformats.org/officeDocument/2006/relationships/image" Target="../media/image377.png"/><Relationship Id="rId34" Type="http://schemas.openxmlformats.org/officeDocument/2006/relationships/image" Target="../media/image389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29" Type="http://schemas.openxmlformats.org/officeDocument/2006/relationships/image" Target="../media/image384.png"/><Relationship Id="rId41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24" Type="http://schemas.openxmlformats.org/officeDocument/2006/relationships/image" Target="../media/image380.png"/><Relationship Id="rId32" Type="http://schemas.openxmlformats.org/officeDocument/2006/relationships/image" Target="../media/image387.png"/><Relationship Id="rId37" Type="http://schemas.openxmlformats.org/officeDocument/2006/relationships/image" Target="../media/image311.png"/><Relationship Id="rId40" Type="http://schemas.openxmlformats.org/officeDocument/2006/relationships/image" Target="../media/image394.png"/><Relationship Id="rId5" Type="http://schemas.openxmlformats.org/officeDocument/2006/relationships/image" Target="../media/image362.png"/><Relationship Id="rId15" Type="http://schemas.openxmlformats.org/officeDocument/2006/relationships/image" Target="../media/image309.png"/><Relationship Id="rId23" Type="http://schemas.openxmlformats.org/officeDocument/2006/relationships/image" Target="../media/image379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10" Type="http://schemas.openxmlformats.org/officeDocument/2006/relationships/image" Target="../media/image367.png"/><Relationship Id="rId19" Type="http://schemas.openxmlformats.org/officeDocument/2006/relationships/image" Target="../media/image375.png"/><Relationship Id="rId31" Type="http://schemas.openxmlformats.org/officeDocument/2006/relationships/image" Target="../media/image386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Relationship Id="rId22" Type="http://schemas.openxmlformats.org/officeDocument/2006/relationships/image" Target="../media/image378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12" Type="http://schemas.openxmlformats.org/officeDocument/2006/relationships/image" Target="../media/image369.png"/><Relationship Id="rId17" Type="http://schemas.openxmlformats.org/officeDocument/2006/relationships/image" Target="../media/image373.png"/><Relationship Id="rId25" Type="http://schemas.openxmlformats.org/officeDocument/2006/relationships/image" Target="../media/image381.png"/><Relationship Id="rId33" Type="http://schemas.openxmlformats.org/officeDocument/2006/relationships/image" Target="../media/image388.png"/><Relationship Id="rId38" Type="http://schemas.openxmlformats.org/officeDocument/2006/relationships/image" Target="../media/image3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7.png"/><Relationship Id="rId7" Type="http://schemas.openxmlformats.org/officeDocument/2006/relationships/image" Target="../media/image400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5" Type="http://schemas.openxmlformats.org/officeDocument/2006/relationships/image" Target="../media/image304.png"/><Relationship Id="rId4" Type="http://schemas.openxmlformats.org/officeDocument/2006/relationships/image" Target="../media/image398.png"/><Relationship Id="rId9" Type="http://schemas.openxmlformats.org/officeDocument/2006/relationships/image" Target="../media/image3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7.png"/><Relationship Id="rId7" Type="http://schemas.openxmlformats.org/officeDocument/2006/relationships/image" Target="../media/image303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4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12.png"/><Relationship Id="rId7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80.png"/><Relationship Id="rId4" Type="http://schemas.openxmlformats.org/officeDocument/2006/relationships/image" Target="../media/image2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Relationship Id="rId9" Type="http://schemas.openxmlformats.org/officeDocument/2006/relationships/image" Target="../media/image5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47.png"/><Relationship Id="rId10" Type="http://schemas.openxmlformats.org/officeDocument/2006/relationships/image" Target="../media/image451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/>
          <a:stretch/>
        </p:blipFill>
        <p:spPr bwMode="auto">
          <a:xfrm>
            <a:off x="54474" y="2177700"/>
            <a:ext cx="27801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D6265-1800-4655-D081-D312BF105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360" y="3063309"/>
            <a:ext cx="3263716" cy="2099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-8.43733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84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906" y="2444099"/>
            <a:ext cx="2131882" cy="24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-13.5398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554" y="4411860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-2.69411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72B5F-593A-401C-49A4-D0FB49DD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52" y="2168776"/>
            <a:ext cx="2331295" cy="22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20296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06" y="2279220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6E05E-7EC0-A515-9DB3-0871399E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989" y="2259077"/>
            <a:ext cx="2071145" cy="261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9966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-25.3589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AF5D5-2DB8-948B-2187-474C1B003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6" y="2118325"/>
            <a:ext cx="2401721" cy="31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83333</TotalTime>
  <Words>1534</Words>
  <Application>Microsoft Office PowerPoint</Application>
  <PresentationFormat>Widescreen</PresentationFormat>
  <Paragraphs>345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360</cp:revision>
  <dcterms:created xsi:type="dcterms:W3CDTF">2023-07-26T17:49:20Z</dcterms:created>
  <dcterms:modified xsi:type="dcterms:W3CDTF">2025-05-09T01:12:41Z</dcterms:modified>
</cp:coreProperties>
</file>